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5" r:id="rId4"/>
    <p:sldId id="264" r:id="rId5"/>
    <p:sldId id="259" r:id="rId6"/>
    <p:sldId id="257" r:id="rId7"/>
    <p:sldId id="258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2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409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84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70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3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7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5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8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1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03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각 삼각형 8"/>
          <p:cNvSpPr/>
          <p:nvPr/>
        </p:nvSpPr>
        <p:spPr>
          <a:xfrm rot="5400000">
            <a:off x="1866123" y="-1866123"/>
            <a:ext cx="5589039" cy="9321285"/>
          </a:xfrm>
          <a:prstGeom prst="rt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927" y="289250"/>
            <a:ext cx="5589036" cy="188478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최강야구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</a:b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가이드문서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927" y="2463284"/>
            <a:ext cx="5066522" cy="41987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작성자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</a:rPr>
              <a:t>문승준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0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09" y="715283"/>
            <a:ext cx="7735712" cy="4351338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3091559"/>
            <a:ext cx="6419461" cy="36109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73" y="3189531"/>
            <a:ext cx="6071118" cy="3415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9857" y="1092400"/>
            <a:ext cx="26685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JTBC</a:t>
            </a:r>
            <a:r>
              <a:rPr lang="ko-KR" altLang="en-US" sz="1400" dirty="0" smtClean="0">
                <a:solidFill>
                  <a:schemeClr val="bg1"/>
                </a:solidFill>
              </a:rPr>
              <a:t>에서 방영중인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최강야구를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소개하는 사이트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하이라이트 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선수단 정보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프로그램 소개</a:t>
            </a:r>
            <a:r>
              <a:rPr lang="en-US" altLang="ko-KR" sz="1400" dirty="0" smtClean="0">
                <a:solidFill>
                  <a:schemeClr val="bg1"/>
                </a:solidFill>
              </a:rPr>
              <a:t> 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굿즈샵</a:t>
            </a:r>
            <a:r>
              <a:rPr lang="ko-KR" altLang="en-US" sz="1400" dirty="0" smtClean="0">
                <a:solidFill>
                  <a:schemeClr val="bg1"/>
                </a:solidFill>
              </a:rPr>
              <a:t> 방문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의 기능을 포함하고있음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8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87139" cy="549275"/>
          </a:xfrm>
        </p:spPr>
        <p:txBody>
          <a:bodyPr>
            <a:normAutofit fontScale="90000"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기존사이트</a:t>
            </a:r>
            <a:r>
              <a:rPr lang="ko-KR" altLang="en-US" sz="3200" dirty="0" smtClean="0">
                <a:solidFill>
                  <a:schemeClr val="bg1"/>
                </a:solidFill>
              </a:rPr>
              <a:t> 분석 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티빙</a:t>
            </a:r>
            <a:r>
              <a:rPr lang="ko-KR" altLang="en-US" sz="3200" dirty="0" smtClean="0">
                <a:solidFill>
                  <a:schemeClr val="bg1"/>
                </a:solidFill>
              </a:rPr>
              <a:t> 오른쪽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JTBC)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022"/>
            <a:ext cx="5181600" cy="2914650"/>
          </a:xfrm>
          <a:prstGeom prst="rect">
            <a:avLst/>
          </a:prstGeom>
        </p:spPr>
      </p:pic>
      <p:pic>
        <p:nvPicPr>
          <p:cNvPr id="9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19022"/>
            <a:ext cx="5181600" cy="2914650"/>
          </a:xfrm>
        </p:spPr>
      </p:pic>
      <p:sp>
        <p:nvSpPr>
          <p:cNvPr id="12" name="TextBox 11"/>
          <p:cNvSpPr txBox="1"/>
          <p:nvPr/>
        </p:nvSpPr>
        <p:spPr>
          <a:xfrm>
            <a:off x="838200" y="4935894"/>
            <a:ext cx="104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본 사이트와 </a:t>
            </a:r>
            <a:r>
              <a:rPr lang="ko-KR" altLang="en-US" dirty="0" err="1" smtClean="0">
                <a:solidFill>
                  <a:schemeClr val="bg1"/>
                </a:solidFill>
              </a:rPr>
              <a:t>다시보기</a:t>
            </a:r>
            <a:r>
              <a:rPr lang="ko-KR" altLang="en-US" dirty="0" smtClean="0">
                <a:solidFill>
                  <a:schemeClr val="bg1"/>
                </a:solidFill>
              </a:rPr>
              <a:t> 사이트가 분리되어 있고 </a:t>
            </a:r>
            <a:r>
              <a:rPr lang="en-US" altLang="ko-KR" dirty="0" smtClean="0">
                <a:solidFill>
                  <a:schemeClr val="bg1"/>
                </a:solidFill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</a:rPr>
              <a:t>가 단조로워 재미가 없음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2873" y="1262062"/>
            <a:ext cx="3962433" cy="1773509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기획 의도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83035" y="1262062"/>
            <a:ext cx="5438050" cy="1751033"/>
          </a:xfrm>
        </p:spPr>
        <p:txBody>
          <a:bodyPr/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별다른 조작 없이 프로그램 소개와 각종 정보들을 재미있게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접할수</a:t>
            </a:r>
            <a:r>
              <a:rPr lang="ko-KR" altLang="en-US" sz="2000" dirty="0" smtClean="0">
                <a:solidFill>
                  <a:schemeClr val="bg1"/>
                </a:solidFill>
              </a:rPr>
              <a:t> 있게끔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만듬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특히 하이라이트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1"/>
                </a:solidFill>
              </a:rPr>
              <a:t> 선수단 관찰 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재미요소를 추가함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812555" y="830424"/>
            <a:ext cx="0" cy="4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83035" y="3607724"/>
            <a:ext cx="592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Click,wheel,setTimeout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등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JS</a:t>
            </a:r>
            <a:r>
              <a:rPr lang="ko-KR" altLang="en-US" dirty="0" smtClean="0">
                <a:solidFill>
                  <a:schemeClr val="bg1"/>
                </a:solidFill>
              </a:rPr>
              <a:t>를 활용한 이벤트 함수 사용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8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15" y="3183466"/>
            <a:ext cx="5975585" cy="336126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" y="321733"/>
            <a:ext cx="6111053" cy="3437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1067" y="533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main-1~2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1227667"/>
            <a:ext cx="481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프로그램의 슬로건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출연진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제작진 기본적인 정보와 프로그램의 의도 관전포인트를 풀어서 소개함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ko-KR" altLang="en-US" dirty="0" smtClean="0">
                <a:solidFill>
                  <a:schemeClr val="bg1"/>
                </a:solidFill>
              </a:rPr>
              <a:t>을 활용한 등장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4200" y="6097832"/>
            <a:ext cx="493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특별한 </a:t>
            </a:r>
            <a:r>
              <a:rPr lang="ko-KR" altLang="en-US" dirty="0" smtClean="0">
                <a:solidFill>
                  <a:schemeClr val="bg1"/>
                </a:solidFill>
              </a:rPr>
              <a:t>기능은 없고 디자인도 많이 </a:t>
            </a:r>
            <a:r>
              <a:rPr lang="ko-KR" altLang="en-US" dirty="0" err="1" smtClean="0">
                <a:solidFill>
                  <a:schemeClr val="bg1"/>
                </a:solidFill>
              </a:rPr>
              <a:t>아쉬운부분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04800" y="6282267"/>
            <a:ext cx="54440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200" y="4605350"/>
            <a:ext cx="483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Click </a:t>
            </a:r>
            <a:r>
              <a:rPr lang="ko-KR" altLang="en-US" dirty="0" smtClean="0">
                <a:solidFill>
                  <a:schemeClr val="bg1"/>
                </a:solidFill>
              </a:rPr>
              <a:t>이벤트로 </a:t>
            </a:r>
            <a:r>
              <a:rPr lang="ko-KR" altLang="en-US" dirty="0" err="1" smtClean="0">
                <a:solidFill>
                  <a:schemeClr val="bg1"/>
                </a:solidFill>
              </a:rPr>
              <a:t>메뉴바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메뉴 로고들이 사라지고 </a:t>
            </a:r>
            <a:r>
              <a:rPr lang="ko-KR" altLang="en-US" dirty="0" err="1" smtClean="0">
                <a:solidFill>
                  <a:schemeClr val="bg1"/>
                </a:solidFill>
              </a:rPr>
              <a:t>글자로된</a:t>
            </a:r>
            <a:r>
              <a:rPr lang="ko-KR" altLang="en-US" dirty="0" smtClean="0">
                <a:solidFill>
                  <a:schemeClr val="bg1"/>
                </a:solidFill>
              </a:rPr>
              <a:t> 메뉴 등장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7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77" y="1633449"/>
            <a:ext cx="5120000" cy="288000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1" y="1633449"/>
            <a:ext cx="5119999" cy="2880000"/>
          </a:xfrm>
        </p:spPr>
      </p:pic>
      <p:sp>
        <p:nvSpPr>
          <p:cNvPr id="8" name="TextBox 7"/>
          <p:cNvSpPr txBox="1"/>
          <p:nvPr/>
        </p:nvSpPr>
        <p:spPr>
          <a:xfrm>
            <a:off x="1047404" y="5054137"/>
            <a:ext cx="76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Wheel </a:t>
            </a:r>
            <a:r>
              <a:rPr lang="ko-KR" altLang="en-US" dirty="0" smtClean="0">
                <a:solidFill>
                  <a:schemeClr val="bg1"/>
                </a:solidFill>
              </a:rPr>
              <a:t>이벤트를 활용해 해당페이지에 오면 영상이 재생됨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영상이 </a:t>
            </a:r>
            <a:r>
              <a:rPr lang="ko-KR" altLang="en-US" dirty="0" err="1" smtClean="0">
                <a:solidFill>
                  <a:schemeClr val="bg1"/>
                </a:solidFill>
              </a:rPr>
              <a:t>끝난후</a:t>
            </a:r>
            <a:r>
              <a:rPr lang="ko-KR" altLang="en-US" dirty="0" smtClean="0">
                <a:solidFill>
                  <a:schemeClr val="bg1"/>
                </a:solidFill>
              </a:rPr>
              <a:t> 하이라이트 페이지로 </a:t>
            </a:r>
            <a:r>
              <a:rPr lang="ko-KR" altLang="en-US" dirty="0" err="1" smtClean="0">
                <a:solidFill>
                  <a:schemeClr val="bg1"/>
                </a:solidFill>
              </a:rPr>
              <a:t>갈수있는</a:t>
            </a:r>
            <a:r>
              <a:rPr lang="ko-KR" altLang="en-US" dirty="0" smtClean="0">
                <a:solidFill>
                  <a:schemeClr val="bg1"/>
                </a:solidFill>
              </a:rPr>
              <a:t> 링크 등장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활용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411" y="993773"/>
            <a:ext cx="428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main-3</a:t>
            </a:r>
          </a:p>
        </p:txBody>
      </p:sp>
    </p:spTree>
    <p:extLst>
      <p:ext uri="{BB962C8B-B14F-4D97-AF65-F5344CB8AC3E}">
        <p14:creationId xmlns:p14="http://schemas.microsoft.com/office/powerpoint/2010/main" val="36946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" y="262466"/>
            <a:ext cx="5047721" cy="283934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81" y="92687"/>
            <a:ext cx="5892800" cy="3314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92" y="3314699"/>
            <a:ext cx="6010069" cy="3380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600" y="3441699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895966" y="1820653"/>
            <a:ext cx="947805" cy="90592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6209609" y="3014425"/>
            <a:ext cx="1105592" cy="121367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으로 구부러진 화살표 17"/>
          <p:cNvSpPr/>
          <p:nvPr/>
        </p:nvSpPr>
        <p:spPr>
          <a:xfrm>
            <a:off x="7439950" y="1338349"/>
            <a:ext cx="1438102" cy="1763460"/>
          </a:xfrm>
          <a:prstGeom prst="curvedRigh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226" y="3904937"/>
            <a:ext cx="54044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페이지 </a:t>
            </a:r>
            <a:r>
              <a:rPr lang="ko-KR" altLang="en-US" dirty="0" err="1" smtClean="0">
                <a:solidFill>
                  <a:schemeClr val="bg1"/>
                </a:solidFill>
              </a:rPr>
              <a:t>도착시</a:t>
            </a:r>
            <a:r>
              <a:rPr lang="ko-KR" altLang="en-US" dirty="0" smtClean="0">
                <a:solidFill>
                  <a:schemeClr val="bg1"/>
                </a:solidFill>
              </a:rPr>
              <a:t> 각종 로고들이 야구공에서 튀어나옴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야구공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로고들이 모이고 </a:t>
            </a:r>
            <a:r>
              <a:rPr lang="ko-KR" altLang="en-US" dirty="0" err="1" smtClean="0">
                <a:solidFill>
                  <a:schemeClr val="bg1"/>
                </a:solidFill>
              </a:rPr>
              <a:t>회전후</a:t>
            </a:r>
            <a:r>
              <a:rPr lang="ko-KR" altLang="en-US" dirty="0" smtClean="0">
                <a:solidFill>
                  <a:schemeClr val="bg1"/>
                </a:solidFill>
              </a:rPr>
              <a:t> 화면 전환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이벤트의 </a:t>
            </a:r>
            <a:r>
              <a:rPr lang="en-US" altLang="ko-KR" dirty="0" err="1" smtClean="0">
                <a:solidFill>
                  <a:schemeClr val="bg1"/>
                </a:solidFill>
              </a:rPr>
              <a:t>classList.add</a:t>
            </a:r>
            <a:r>
              <a:rPr lang="en-US" altLang="ko-KR" dirty="0" smtClean="0">
                <a:solidFill>
                  <a:schemeClr val="bg1"/>
                </a:solidFill>
              </a:rPr>
              <a:t>/remove</a:t>
            </a:r>
            <a:r>
              <a:rPr lang="ko-KR" altLang="en-US" dirty="0" smtClean="0">
                <a:solidFill>
                  <a:schemeClr val="bg1"/>
                </a:solidFill>
              </a:rPr>
              <a:t>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활용해 구현하였음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15" y="108682"/>
            <a:ext cx="8711736" cy="4900352"/>
          </a:xfrm>
        </p:spPr>
      </p:pic>
      <p:sp>
        <p:nvSpPr>
          <p:cNvPr id="5" name="TextBox 4"/>
          <p:cNvSpPr txBox="1"/>
          <p:nvPr/>
        </p:nvSpPr>
        <p:spPr>
          <a:xfrm>
            <a:off x="141317" y="182880"/>
            <a:ext cx="295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Main-5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631" y="5270267"/>
            <a:ext cx="9868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굿즈</a:t>
            </a:r>
            <a:r>
              <a:rPr lang="ko-KR" altLang="en-US" dirty="0" smtClean="0">
                <a:solidFill>
                  <a:schemeClr val="bg1"/>
                </a:solidFill>
              </a:rPr>
              <a:t> 구매 유도를 위한 사이트링크와 </a:t>
            </a:r>
            <a:r>
              <a:rPr lang="ko-KR" altLang="en-US" dirty="0" err="1" smtClean="0">
                <a:solidFill>
                  <a:schemeClr val="bg1"/>
                </a:solidFill>
              </a:rPr>
              <a:t>주요링크를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걸어두었고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웹 제작사 이름을 표기하였음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3204557"/>
            <a:ext cx="5119999" cy="2880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532015"/>
            <a:ext cx="512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462" y="689956"/>
            <a:ext cx="445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하이라이트 주요기능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1149" y="2036618"/>
            <a:ext cx="4605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각종 영상들을 배열 객체로 </a:t>
            </a:r>
            <a:r>
              <a:rPr lang="ko-KR" altLang="en-US" dirty="0" err="1" smtClean="0">
                <a:solidFill>
                  <a:schemeClr val="bg1"/>
                </a:solidFill>
              </a:rPr>
              <a:t>수집후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For in</a:t>
            </a:r>
            <a:r>
              <a:rPr lang="ko-KR" altLang="en-US" dirty="0" smtClean="0">
                <a:solidFill>
                  <a:schemeClr val="bg1"/>
                </a:solidFill>
              </a:rPr>
              <a:t>문을 활용하였고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이벤트로 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141</TotalTime>
  <Words>182</Words>
  <Application>Microsoft Office PowerPoint</Application>
  <PresentationFormat>와이드스크린</PresentationFormat>
  <Paragraphs>38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HY중고딕</vt:lpstr>
      <vt:lpstr>Bahnschrift SemiBold Condensed</vt:lpstr>
      <vt:lpstr>Century Gothic</vt:lpstr>
      <vt:lpstr>Wingdings 3</vt:lpstr>
      <vt:lpstr>슬라이스</vt:lpstr>
      <vt:lpstr>최강야구  가이드문서 </vt:lpstr>
      <vt:lpstr>PowerPoint 프레젠테이션</vt:lpstr>
      <vt:lpstr>기존사이트 분석 (왼쪽 : 티빙 오른쪽 : JTBC)</vt:lpstr>
      <vt:lpstr>기획 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최강야구  가이드문서</dc:title>
  <dc:creator>user</dc:creator>
  <cp:lastModifiedBy>user</cp:lastModifiedBy>
  <cp:revision>11</cp:revision>
  <dcterms:created xsi:type="dcterms:W3CDTF">2023-09-21T08:43:17Z</dcterms:created>
  <dcterms:modified xsi:type="dcterms:W3CDTF">2023-09-22T02:39:26Z</dcterms:modified>
</cp:coreProperties>
</file>